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51" r:id="rId2"/>
    <p:sldId id="1152" r:id="rId3"/>
    <p:sldId id="1153" r:id="rId4"/>
    <p:sldId id="1154" r:id="rId5"/>
    <p:sldId id="115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01915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345 (A) JESUH AW KONG IT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725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My Jesus, I Love Thee</a:t>
            </a:r>
          </a:p>
          <a:p>
            <a:r>
              <a:rPr lang="en-US" sz="1500" dirty="0"/>
              <a:t>1 Peter 1:8</a:t>
            </a:r>
          </a:p>
          <a:p>
            <a:r>
              <a:rPr lang="en-US" sz="1500" dirty="0"/>
              <a:t>William Ralf </a:t>
            </a:r>
            <a:r>
              <a:rPr lang="en-US" sz="1500" dirty="0" err="1"/>
              <a:t>Featherston</a:t>
            </a:r>
            <a:r>
              <a:rPr lang="en-US" sz="1500" dirty="0"/>
              <a:t>, 1842-1870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3505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ta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 ta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9322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hang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0260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hin’na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sung-ah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3434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8940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345 (A) JESUH AW KONG IT HI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2018-12-14T15:31:50Z</dcterms:modified>
</cp:coreProperties>
</file>